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1" r:id="rId4"/>
    <p:sldId id="262" r:id="rId5"/>
    <p:sldId id="259" r:id="rId6"/>
    <p:sldId id="260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BD3C2-2460-4752-8640-B6F6FC958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FC6A75-C37C-45FF-AB73-6CBD6A6071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4DB9B-663A-4C18-BEA0-56F0DC332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1530A8-ECD9-4489-AF75-BBED391A4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3987D-4267-44DF-B7BC-2D51AD4D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7084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EB3A5-8400-486B-A46C-B9F53A42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C95AD8-F4D7-423C-89C4-34AE85E54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A5BEF-41EA-4545-8860-2734DD1D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0CDBE-727A-48B6-B5B0-30EA5AEFC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A7F32C-A324-4814-999D-C892562F1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92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762B79-84D5-4B9F-A6AB-BF1701AC95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2CCC91-1E44-479A-97F0-7B5D08E61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4B8292-D8B2-46DD-93EC-369611B31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12AAFA-2A88-4982-99EB-0B7C7D691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E97DF-D988-4C85-B246-986FF253E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129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B1C36-352D-4963-A539-745FED84A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9DB880-70CA-44F9-836D-CB41C3F4E6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7CEA90-AF8F-4ED6-8C9E-491D49964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90BD1-65CB-4E5A-B730-32A84289E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19BD0E-3B23-4977-B032-8290D6201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09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962F5-DDFC-4D1D-8678-0CCDBC78E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4A54F-0791-4DCA-AC25-7F4706BE0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2AC85-68C8-4F01-BE56-B7AAF3153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B62D9-EBEE-4FBD-9041-C21AF5B55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E3ADA-3318-41AE-8505-C0BFE5F4A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249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7008-C8D4-46C2-B3B2-732903906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DAD3D-E193-4892-9C28-2292C31385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F76646-9CE2-4B0D-AADC-18BBBA66A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873510-52E3-4375-A535-D526E8502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AD07-29B5-4E80-80F5-63FE6A9EB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96626-2876-4E1C-955B-A613D06C2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50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AE8FE-F630-4D1B-9091-ED5AD518AC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2F69FB-E9C2-4474-BA99-902535910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3560AD-76FB-489D-B297-4677C9CED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67EBAD-0CA5-48C9-AC07-78A9807C81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27666A-29DF-4C20-9842-BBE2965785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F7BACA-2C3A-4471-A49E-8939F9528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6B80EB-1170-4923-8254-053C17714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3913E2-1931-47B9-8AEF-CF6A5B4AD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1328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ACEC3-5333-41F5-956C-233D214D0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B38AC2-CCDA-4043-A6FB-76D9A096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A9BE2-058B-4148-BF53-FAC2B5A76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42E046-6818-453D-9262-3BDD8A36C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01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74D10-B432-4430-99CA-615CE2E92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13ED22-4688-498E-BE71-1DADF33BF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0B807-9CC6-4F40-B82E-3993694FB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578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41D52-A941-4B7D-AA46-8A16B3759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3CA83-049D-4ED2-B11F-3D441046A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F936F-BEC4-4E7C-887D-4C367E60A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DFC80-5FB1-4503-8B9C-17039EF92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9F5067-4ED2-46C8-B31F-48364F95E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5892B-510D-41F9-AE3D-74640ABB1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3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F54F5-C4F4-4480-A13B-789862914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984B8-8091-44C3-B87A-5DA532DDF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F93F3B-5880-406B-9803-A301D93ABE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07D4F-7275-416C-94EE-3CB881BC9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2BF8E-9671-485E-9AA5-26A4AB1D6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B340C-2604-436D-A4CA-12C0E7FDC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650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20F2BB-0C06-4C3F-A00C-6C0C3415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84E348-30F0-4B07-BC81-2EE7A32413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BC53B-C3BD-4166-A98D-D8712793EA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16D69-8FD9-408D-B2A2-7E3CEB39C970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79FD2-B194-49C8-96C6-1F2D19D69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786E5-628C-4312-8B97-0C2A43BEF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C1FB1-418C-4F20-B375-47EC17D8BC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24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DD0330"/>
                </a:solidFill>
              </a:rPr>
              <a:t>Showing or Hiding Admin Links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A4E9ED-E40B-4E52-A47A-52240C919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F4C877F-9BF2-4B44-9FD2-FAE68E8F1C78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7207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F49C2E6-EAF6-464C-B003-B5D6323F6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5630BA0-C3ED-4811-9ED3-81B0059DD4F5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913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F493F0-F084-4377-9E9D-649C3D0DB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8996B3D-A7CD-4A91-9E8E-A52F423CA354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14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5615AB6-CE91-478B-BC72-CE7C8234F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C0EBB8-A85E-437A-8F6E-07BF70EC0A4F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123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AE9B87-7D36-43CD-AF97-888524FA2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592DE1F-6531-482E-B0A5-376384C2C319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467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566B3D-8BBB-4C4D-8DE7-0BD3C9F0F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2CC106C-FB66-4FCF-A755-8784305C27DC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F316A3-CC2C-43A4-9C83-DA9DADB2C2D9}"/>
              </a:ext>
            </a:extLst>
          </p:cNvPr>
          <p:cNvSpPr/>
          <p:nvPr/>
        </p:nvSpPr>
        <p:spPr>
          <a:xfrm>
            <a:off x="11456504" y="65797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516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9955E01-3806-406D-AAC9-B9FD6BD9EE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D5479DA-0F08-4F32-A2BC-E2122931BF37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805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2550E9-5A69-437C-A9ED-6BE0F6FB5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DAA10E-C340-4403-B650-BA883D80B66E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518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F90B53-22A9-4D5B-8AAF-FE558774E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7BDEDE7-B80F-4C97-8DD0-F267FDA17BC1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616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17A623F-56F5-488F-86CA-0F5CF10AE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CA5EAB5-6A40-4154-8A7B-1C9CE6A721C4}"/>
              </a:ext>
            </a:extLst>
          </p:cNvPr>
          <p:cNvSpPr/>
          <p:nvPr/>
        </p:nvSpPr>
        <p:spPr>
          <a:xfrm>
            <a:off x="11304104" y="6427304"/>
            <a:ext cx="795131" cy="331305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757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5</Words>
  <Application>Microsoft Office PowerPoint</Application>
  <PresentationFormat>Widescreen</PresentationFormat>
  <Paragraphs>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Showing or Hiding Admin Links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Showing or Hiding Admin Links</dc:title>
  <dc:creator>Lucid Unity</dc:creator>
  <cp:lastModifiedBy>Lucid Unity</cp:lastModifiedBy>
  <cp:revision>5</cp:revision>
  <dcterms:created xsi:type="dcterms:W3CDTF">2019-01-07T22:44:38Z</dcterms:created>
  <dcterms:modified xsi:type="dcterms:W3CDTF">2019-01-07T22:56:05Z</dcterms:modified>
</cp:coreProperties>
</file>

<file path=docProps/thumbnail.jpeg>
</file>